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37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0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92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09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9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77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9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3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7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7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2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969B-1756-467A-989E-1A42BC233B38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6D817-788D-4BA5-BAA0-0CA09FF41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3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3579"/>
            <a:ext cx="9144000" cy="8039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/>
              <a:t>Pong User Feedback</a:t>
            </a: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699827"/>
              </p:ext>
            </p:extLst>
          </p:nvPr>
        </p:nvGraphicFramePr>
        <p:xfrm>
          <a:off x="438912" y="1975103"/>
          <a:ext cx="11362945" cy="4297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9594"/>
                <a:gridCol w="1207872"/>
                <a:gridCol w="1305479"/>
              </a:tblGrid>
              <a:tr h="442375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Questions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 anchor="ctr"/>
                </a:tc>
              </a:tr>
              <a:tr h="55071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Does the game have different colour</a:t>
                      </a:r>
                      <a:r>
                        <a:rPr lang="en-GB" baseline="0" dirty="0" smtClean="0"/>
                        <a:t> land at each end?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</a:tr>
              <a:tr h="55071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Does</a:t>
                      </a:r>
                      <a:r>
                        <a:rPr lang="en-GB" baseline="0" dirty="0" smtClean="0"/>
                        <a:t> the game have 2 saucers and 1 puck added?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</a:tr>
              <a:tr h="55071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Do the saucers move up and down the screen</a:t>
                      </a:r>
                      <a:r>
                        <a:rPr lang="en-GB" baseline="0" dirty="0" smtClean="0"/>
                        <a:t> when the keyboard is pressed?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</a:tr>
              <a:tr h="55071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Do the scores increase for the red player and blue</a:t>
                      </a:r>
                      <a:r>
                        <a:rPr lang="en-GB" baseline="0" dirty="0" smtClean="0"/>
                        <a:t> player when the puck hits the back wall?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</a:tr>
              <a:tr h="55071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Does the game have</a:t>
                      </a:r>
                      <a:r>
                        <a:rPr lang="en-GB" baseline="0" dirty="0" smtClean="0"/>
                        <a:t> a wall around it?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</a:tr>
              <a:tr h="1101432">
                <a:tc gridSpan="3"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Any other feedback: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81584" y="1219200"/>
            <a:ext cx="5724144" cy="518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smtClean="0"/>
              <a:t>Name of Assessor: 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7129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Pong User Feedback</vt:lpstr>
    </vt:vector>
  </TitlesOfParts>
  <Company>Mortimer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Pong User Feedback</dc:title>
  <dc:creator>S Liddle</dc:creator>
  <cp:lastModifiedBy>S Liddle</cp:lastModifiedBy>
  <cp:revision>2</cp:revision>
  <dcterms:created xsi:type="dcterms:W3CDTF">2015-05-14T08:37:05Z</dcterms:created>
  <dcterms:modified xsi:type="dcterms:W3CDTF">2015-05-14T08:40:03Z</dcterms:modified>
</cp:coreProperties>
</file>